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8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649"/>
    <a:srgbClr val="5DC7D1"/>
    <a:srgbClr val="C416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025"/>
    <p:restoredTop sz="94673"/>
  </p:normalViewPr>
  <p:slideViewPr>
    <p:cSldViewPr snapToGrid="0" snapToObjects="1">
      <p:cViewPr varScale="1">
        <p:scale>
          <a:sx n="115" d="100"/>
          <a:sy n="115" d="100"/>
        </p:scale>
        <p:origin x="224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C2788-CAC2-F64E-9704-C9FC8D6ACC32}" type="datetimeFigureOut">
              <a:rPr lang="en-US" smtClean="0"/>
              <a:t>5/16/19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8A3B1-075D-DF48-9628-608A35D88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429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4D5E6-3A36-5E49-916A-F20D73FF4A6F}" type="datetimeFigureOut">
              <a:rPr lang="en-US" smtClean="0"/>
              <a:t>5/16/19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79747-AC28-2C44-8C8F-C19FC7D7C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92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4D5E6-3A36-5E49-916A-F20D73FF4A6F}" type="datetimeFigureOut">
              <a:rPr lang="en-US" smtClean="0"/>
              <a:t>5/16/19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79747-AC28-2C44-8C8F-C19FC7D7C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994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4D5E6-3A36-5E49-916A-F20D73FF4A6F}" type="datetimeFigureOut">
              <a:rPr lang="en-US" smtClean="0"/>
              <a:t>5/16/19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79747-AC28-2C44-8C8F-C19FC7D7C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17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4D5E6-3A36-5E49-916A-F20D73FF4A6F}" type="datetimeFigureOut">
              <a:rPr lang="en-US" smtClean="0"/>
              <a:t>5/16/19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79747-AC28-2C44-8C8F-C19FC7D7C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354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4D5E6-3A36-5E49-916A-F20D73FF4A6F}" type="datetimeFigureOut">
              <a:rPr lang="en-US" smtClean="0"/>
              <a:t>5/16/19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79747-AC28-2C44-8C8F-C19FC7D7C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82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4D5E6-3A36-5E49-916A-F20D73FF4A6F}" type="datetimeFigureOut">
              <a:rPr lang="en-US" smtClean="0"/>
              <a:t>5/16/19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79747-AC28-2C44-8C8F-C19FC7D7C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78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4D5E6-3A36-5E49-916A-F20D73FF4A6F}" type="datetimeFigureOut">
              <a:rPr lang="en-US" smtClean="0"/>
              <a:t>5/16/19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79747-AC28-2C44-8C8F-C19FC7D7C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02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4D5E6-3A36-5E49-916A-F20D73FF4A6F}" type="datetimeFigureOut">
              <a:rPr lang="en-US" smtClean="0"/>
              <a:t>5/16/19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79747-AC28-2C44-8C8F-C19FC7D7C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954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4D5E6-3A36-5E49-916A-F20D73FF4A6F}" type="datetimeFigureOut">
              <a:rPr lang="en-US" smtClean="0"/>
              <a:t>5/16/19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79747-AC28-2C44-8C8F-C19FC7D7C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60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4D5E6-3A36-5E49-916A-F20D73FF4A6F}" type="datetimeFigureOut">
              <a:rPr lang="en-US" smtClean="0"/>
              <a:t>5/16/19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79747-AC28-2C44-8C8F-C19FC7D7C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65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4D5E6-3A36-5E49-916A-F20D73FF4A6F}" type="datetimeFigureOut">
              <a:rPr lang="en-US" smtClean="0"/>
              <a:t>5/16/19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79747-AC28-2C44-8C8F-C19FC7D7C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183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4D5E6-3A36-5E49-916A-F20D73FF4A6F}" type="datetimeFigureOut">
              <a:rPr lang="en-US" smtClean="0"/>
              <a:t>5/16/19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79747-AC28-2C44-8C8F-C19FC7D7C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549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605" y="116877"/>
            <a:ext cx="2913449" cy="76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421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Williams, Laine</cp:lastModifiedBy>
  <cp:revision>54</cp:revision>
  <cp:lastPrinted>2017-01-30T21:20:39Z</cp:lastPrinted>
  <dcterms:created xsi:type="dcterms:W3CDTF">2016-12-16T19:15:21Z</dcterms:created>
  <dcterms:modified xsi:type="dcterms:W3CDTF">2019-05-16T21:54:55Z</dcterms:modified>
</cp:coreProperties>
</file>